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8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5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 snapToObjects="1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891F-9B10-0A47-B83B-9F4841A64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294A14-F1E1-484C-BE7A-B04035BCD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26F21-46A6-DA4C-B5E0-C55498D6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FC1E-37C3-AB4B-81CF-46E7C9CCFF9C}" type="datetimeFigureOut">
              <a:rPr lang="en-CN" smtClean="0"/>
              <a:t>2020/4/2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651D1-2C75-4246-BABA-FFE7A9E1C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88321-9D9F-3B43-B679-7AD33070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9DA9-DE8E-104D-919D-2E282256D82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6772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53E8-0D5A-6F46-AB25-4AA232990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5F909-1984-9F40-A86A-5B87766FA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69CDC-9D2D-4844-ADA5-5D49126A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FC1E-37C3-AB4B-81CF-46E7C9CCFF9C}" type="datetimeFigureOut">
              <a:rPr lang="en-CN" smtClean="0"/>
              <a:t>2020/4/2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FDA83-B39B-7348-9023-ED0A6EA7A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26968-B560-0E48-8AB3-02C7F4B7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9DA9-DE8E-104D-919D-2E282256D82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3502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CEA4D1-1AAB-ED4F-A911-43EAEF464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11A51-7543-9244-B949-66848F000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AC986-897A-5647-BDF1-E13CDE33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FC1E-37C3-AB4B-81CF-46E7C9CCFF9C}" type="datetimeFigureOut">
              <a:rPr lang="en-CN" smtClean="0"/>
              <a:t>2020/4/2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E7CA0-FC84-FE42-A362-02A624ACE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0D3C1-DDF2-7C4F-9B89-1B08A500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9DA9-DE8E-104D-919D-2E282256D82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1170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700A-1EC9-2B4F-B0C9-6B743909B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08F90-D0A4-FA4C-9F35-FBF528BF7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912C5-687D-7B40-8946-43F85FAC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FC1E-37C3-AB4B-81CF-46E7C9CCFF9C}" type="datetimeFigureOut">
              <a:rPr lang="en-CN" smtClean="0"/>
              <a:t>2020/4/2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D36D2-F723-1343-A117-7589CE5FE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6D116-9DAF-4944-BDA0-E4478CDF1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9DA9-DE8E-104D-919D-2E282256D82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5575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4EB8C-151D-E347-8E40-C5D4E8F2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8EFA9-C2D3-7A4E-93B9-057EA7559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A4197-4D83-344D-9E23-FF9DC0AC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FC1E-37C3-AB4B-81CF-46E7C9CCFF9C}" type="datetimeFigureOut">
              <a:rPr lang="en-CN" smtClean="0"/>
              <a:t>2020/4/2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EA32E-1D69-6941-9FC8-FDD37E22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3D53A-EAC6-C24D-B29A-4978B1EF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9DA9-DE8E-104D-919D-2E282256D82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9349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C9B0-F02E-BB4D-AE1D-EB39C3234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9104-48FE-554B-A99E-C40D7BF16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EFF47-C10A-114E-9F93-DF0847323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BB458-58DD-C145-B85E-B79B1B39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FC1E-37C3-AB4B-81CF-46E7C9CCFF9C}" type="datetimeFigureOut">
              <a:rPr lang="en-CN" smtClean="0"/>
              <a:t>2020/4/2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2D20D-C59A-D24E-A431-3EAC91B6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38CD-0351-F149-A006-1788E7CB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9DA9-DE8E-104D-919D-2E282256D82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1513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7D506-E2DF-C146-8051-B3B1ACAE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FCD0C-A849-3F41-87F8-4931A3CCE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68904-61DE-724E-887B-685E84206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6BB22-3A85-204A-A520-51C62F102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EEABB-D250-1643-A549-98EABFE53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D332FD-54FD-CB4E-AB00-A417FAE0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FC1E-37C3-AB4B-81CF-46E7C9CCFF9C}" type="datetimeFigureOut">
              <a:rPr lang="en-CN" smtClean="0"/>
              <a:t>2020/4/2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AFA705-B35E-374F-8C32-67583098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C2AF41-A9A5-0B45-A842-99652C3C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9DA9-DE8E-104D-919D-2E282256D82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7601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7703E-963F-D742-989D-85C280B0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374BE-7B2F-B145-B951-4EA3899E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FC1E-37C3-AB4B-81CF-46E7C9CCFF9C}" type="datetimeFigureOut">
              <a:rPr lang="en-CN" smtClean="0"/>
              <a:t>2020/4/2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98F8A-7752-6644-87EC-5CEF8F511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E8ED4-D7B1-774D-A4CD-70878536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9DA9-DE8E-104D-919D-2E282256D82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2077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1E5B8E-2CEF-774B-97EA-A92C535D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FC1E-37C3-AB4B-81CF-46E7C9CCFF9C}" type="datetimeFigureOut">
              <a:rPr lang="en-CN" smtClean="0"/>
              <a:t>2020/4/2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CBEF3C-D97A-7B40-A4D3-7BD367999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F6D43-E814-9A46-9429-E74FB6D1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9DA9-DE8E-104D-919D-2E282256D82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2654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F28C6-6B50-3843-8DE5-0C79062E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43021-48FA-CF4D-B299-E156B5B7D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7258E1-82EE-A540-9A86-C8FE16EDC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98C18-E124-E847-88DE-1EA898E44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FC1E-37C3-AB4B-81CF-46E7C9CCFF9C}" type="datetimeFigureOut">
              <a:rPr lang="en-CN" smtClean="0"/>
              <a:t>2020/4/2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E82BD-B8E4-474F-8437-3AAA7D55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AF7AD-BB4B-7E4C-A898-2E27C432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9DA9-DE8E-104D-919D-2E282256D82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671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9977-6803-3E44-9EB8-87B36323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7082A0-89E2-4540-B27F-2E0DA3DBC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1772F-086E-1C48-87EB-E6B6D7A5E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FD886-E8B5-5743-AEC4-3326D6368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FC1E-37C3-AB4B-81CF-46E7C9CCFF9C}" type="datetimeFigureOut">
              <a:rPr lang="en-CN" smtClean="0"/>
              <a:t>2020/4/2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23273-AB35-7D4D-B1BC-3B031238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2DD4-4151-BA4D-99A3-BE3E1BA8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9DA9-DE8E-104D-919D-2E282256D82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7437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5BD1A-6A12-644F-B27F-41043EE0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E7D0B-DC6D-1B46-AE5E-4112D2316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CC840-5A15-6241-82E3-3BFB2F2A4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DFC1E-37C3-AB4B-81CF-46E7C9CCFF9C}" type="datetimeFigureOut">
              <a:rPr lang="en-CN" smtClean="0"/>
              <a:t>2020/4/2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BE2FC-EFF1-B240-8C48-513D58FF0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9A894-9AB7-1B43-94F6-BA9B7ACAE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59DA9-DE8E-104D-919D-2E282256D82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9735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4405-1CD4-0D44-9101-4A9F14B6B3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N" dirty="0"/>
              <a:t>Matrix Transformation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E21EA7-F283-1947-AB55-D634A2ACB4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39223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FB1AB-146A-4A4B-B077-EFF39E27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1600E-E291-AA4B-A851-D05A6776F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0088C-4385-5C42-8424-54BBE3953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1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CDA4-D661-8644-8B14-EF0373FF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455C3-679E-294D-9176-4D777B5EE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B063C-8822-9640-B0B4-B1897C6EA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37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C790-B686-9F48-A163-4F2EF6D4B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A77F-328F-C945-8296-51EA6539B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216570-E7F4-D54C-9F8C-847317664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82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52DB0-7169-E54A-BA8E-1E29930F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E2C3-DE5E-F24F-9C77-B10ABA4EF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AC98C-94D5-DD46-9DD5-3E2815CCE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18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4CB9-F887-D546-A688-999A27C9E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7A7E8-AF6C-A548-827F-46D408DA6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5C979-18F0-1749-AB24-006DD0C00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71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775E0-C364-324D-85BE-052CE18D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49611-1027-7D43-BAA3-2FDCEB369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CEEA4-C237-344F-94C9-8DB46E65D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53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3B287-6810-D342-AD96-814EF078B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54C37-8288-1349-903D-E00177A19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4B194-E147-C648-B38F-80736DA7B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91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049E-22E0-1F41-A1F0-59C1B7B5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A9064-DDCE-8941-AA47-48433933B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19D82-A74D-AB4C-B9A7-77408D230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82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27323-040A-864B-8726-1B5B26D3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A9FC5-7EC2-6F40-B74B-EF9316E05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2DA43-5B35-BA4F-85DA-C7E1F653F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95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EE22F-F184-824D-B21C-4DEE0BB25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38829-875F-D849-B955-FB21AED8F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092B2-E728-4E4D-98D7-12667333F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9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35AF2-5E25-8F40-949B-A6B0F59C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Revision - Transformation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9A39CC-FC1A-A54B-9B0B-1EA7B589F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16755"/>
            <a:ext cx="7521660" cy="56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0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1DF8-4B38-7A4C-99E1-A202CF5B9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551B3-204B-1840-A8C4-B639D6312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F2CDC7-3A95-8D4D-8FCF-A2CA2FBDD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21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92EB-92BF-544A-8BF4-7945D769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66312-1836-4A44-87B7-16BAE2F80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3AC19-365D-2F47-8502-A4D7718CB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04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D737-A17A-A442-BB70-B9A94F79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Summery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434EF2-17EC-4E41-B0E1-D04B302255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160520" cy="4351338"/>
              </a:xfrm>
            </p:spPr>
            <p:txBody>
              <a:bodyPr/>
              <a:lstStyle/>
              <a:p>
                <a:r>
                  <a:rPr lang="en-CN" dirty="0"/>
                  <a:t>Reflection in the x-axis 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C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CN" dirty="0"/>
              </a:p>
              <a:p>
                <a:endParaRPr lang="en-CN" dirty="0"/>
              </a:p>
              <a:p>
                <a:r>
                  <a:rPr lang="en-CN" dirty="0"/>
                  <a:t>Reflection in t</a:t>
                </a:r>
                <a:r>
                  <a:rPr lang="en-US" dirty="0"/>
                  <a:t>he</a:t>
                </a:r>
                <a:r>
                  <a:rPr lang="en-CN" dirty="0"/>
                  <a:t> y –axis</a:t>
                </a:r>
              </a:p>
              <a:p>
                <a:pPr marL="0" indent="0">
                  <a:buNone/>
                </a:pPr>
                <a:r>
                  <a:rPr lang="en-CN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CN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434EF2-17EC-4E41-B0E1-D04B302255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160520" cy="4351338"/>
              </a:xfrm>
              <a:blipFill>
                <a:blip r:embed="rId2"/>
                <a:stretch>
                  <a:fillRect l="-2432" t="-26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FE05A6-3DC0-4C49-943A-B23EC83CD6AC}"/>
                  </a:ext>
                </a:extLst>
              </p:cNvPr>
              <p:cNvSpPr txBox="1"/>
              <p:nvPr/>
            </p:nvSpPr>
            <p:spPr>
              <a:xfrm>
                <a:off x="6205728" y="1825625"/>
                <a:ext cx="5632704" cy="3745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N" sz="2800" dirty="0"/>
                  <a:t>Reflection in the origin</a:t>
                </a:r>
              </a:p>
              <a:p>
                <a:r>
                  <a:rPr lang="en-CN" sz="2800" dirty="0"/>
                  <a:t> 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CN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CN" sz="2800" dirty="0"/>
              </a:p>
              <a:p>
                <a:endParaRPr lang="en-CN" sz="2800" dirty="0"/>
              </a:p>
              <a:p>
                <a:r>
                  <a:rPr lang="en-CN" sz="2800" dirty="0"/>
                  <a:t>Reflection in </a:t>
                </a:r>
                <a:r>
                  <a:rPr lang="en-US" sz="2800" dirty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he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line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i="0" dirty="0">
                  <a:latin typeface="Cambria Math" panose="02040503050406030204" pitchFamily="18" charset="0"/>
                </a:endParaRPr>
              </a:p>
              <a:p>
                <a:endParaRPr lang="en-CN" sz="2800" i="1" dirty="0">
                  <a:latin typeface="Cambria Math" panose="02040503050406030204" pitchFamily="18" charset="0"/>
                </a:endParaRPr>
              </a:p>
              <a:p>
                <a:r>
                  <a:rPr lang="en-CN" sz="280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CN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CN" sz="2800" dirty="0"/>
              </a:p>
              <a:p>
                <a:endParaRPr lang="en-CN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FE05A6-3DC0-4C49-943A-B23EC83CD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728" y="1825625"/>
                <a:ext cx="5632704" cy="3745256"/>
              </a:xfrm>
              <a:prstGeom prst="rect">
                <a:avLst/>
              </a:prstGeom>
              <a:blipFill>
                <a:blip r:embed="rId3"/>
                <a:stretch>
                  <a:fillRect l="-2252" t="-203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638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899BD-EC45-A946-8C6F-D5BB70D4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Rotational Matrix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C36265-FEDF-D346-9862-FE8EDF3DCB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N" dirty="0"/>
                  <a:t>			R=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C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n-CN" dirty="0"/>
              </a:p>
              <a:p>
                <a:pPr marL="0" indent="0">
                  <a:buNone/>
                </a:pPr>
                <a:endParaRPr lang="en-CN" dirty="0"/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CN" dirty="0"/>
                  <a:t>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CN" dirty="0"/>
                  <a:t> is the rotation angle counter-clockwise </a:t>
                </a:r>
              </a:p>
              <a:p>
                <a:pPr marL="0" indent="0">
                  <a:buNone/>
                </a:pPr>
                <a:endParaRPr lang="en-C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C36265-FEDF-D346-9862-FE8EDF3DCB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58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572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6743-742E-9740-AA03-081E560D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27ABC-6892-F945-8DE7-C30FAA434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676FB-4DB7-904A-BAAC-58B346274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17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7172-1EA8-AC4D-B913-874A2603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2F513-BD35-9A45-B81A-8747477EB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DC99D-49E1-E14E-A4E4-A5ADD9CD4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82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6B572-1C3A-0C46-9372-F2577180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C8C30-A83B-FD4A-B33D-55BC6A86C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536D3C-1613-6E48-84DF-9F086B4BA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42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F2B8-215E-374F-AA83-89CA4797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9B033-C4BD-5349-AFFA-1E3E2E821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A8E26-25C4-3343-AB8C-6FBA79093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1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BB891-F57B-164B-A65A-B29FCD9C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Revision – Matrix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653131-69DC-9441-9D1A-D9E5FBCA3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5360"/>
            <a:ext cx="10515600" cy="397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2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2407-ACC3-0B4E-86BC-CDF04079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A8262-9FEA-FC49-AD65-1CF284CFF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D22CC-DDB6-2347-B9B0-595D55E24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4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7C27-BBE4-BD4D-A343-61E97ECC7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50D0-9374-A743-B0E9-CD83756CA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AE536-F475-1E45-8473-B1CA824A2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7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D01A-710F-6342-BE64-DEE9D2F2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FBFF7-9B9F-454E-95C8-33C6E45C6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3F354-B198-8F40-B0B4-D2E5B9C30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7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4DCDC-427C-FE4D-99A2-A44F7F44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7A2C9-296E-E043-AE0A-2F1E4649A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88E98-949C-BD43-A8BB-E0D3790DF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3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F1128-3A09-884E-B407-8AEDBBE39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3CDF7-0387-7A4B-9A0B-E173C900B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8DF82-3448-DF45-9D56-7306FB4D7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ED43-E94D-4849-B26E-9042C5E53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3A6E5-9900-4942-BEEF-4B4F895EB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FF6A4-C64F-9548-A233-9F9B7E8C3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13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56</Words>
  <Application>Microsoft Macintosh PowerPoint</Application>
  <PresentationFormat>Widescreen</PresentationFormat>
  <Paragraphs>18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Matrix Transformation</vt:lpstr>
      <vt:lpstr>Revision - Transformation</vt:lpstr>
      <vt:lpstr>Revision – Matrix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Summery </vt:lpstr>
      <vt:lpstr>Rotational Matrix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Matrix Transformation</dc:title>
  <dc:creator>George Wang</dc:creator>
  <cp:lastModifiedBy>George Wang</cp:lastModifiedBy>
  <cp:revision>6</cp:revision>
  <dcterms:created xsi:type="dcterms:W3CDTF">2020-03-26T15:25:17Z</dcterms:created>
  <dcterms:modified xsi:type="dcterms:W3CDTF">2020-04-02T16:47:45Z</dcterms:modified>
</cp:coreProperties>
</file>